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7" r:id="rId1"/>
  </p:sldMasterIdLst>
  <p:notesMasterIdLst>
    <p:notesMasterId r:id="rId16"/>
  </p:notesMasterIdLst>
  <p:handoutMasterIdLst>
    <p:handoutMasterId r:id="rId17"/>
  </p:handoutMasterIdLst>
  <p:sldIdLst>
    <p:sldId id="278" r:id="rId2"/>
    <p:sldId id="294" r:id="rId3"/>
    <p:sldId id="295" r:id="rId4"/>
    <p:sldId id="319" r:id="rId5"/>
    <p:sldId id="296" r:id="rId6"/>
    <p:sldId id="347" r:id="rId7"/>
    <p:sldId id="299" r:id="rId8"/>
    <p:sldId id="300" r:id="rId9"/>
    <p:sldId id="351" r:id="rId10"/>
    <p:sldId id="352" r:id="rId11"/>
    <p:sldId id="333" r:id="rId12"/>
    <p:sldId id="339" r:id="rId13"/>
    <p:sldId id="330" r:id="rId14"/>
    <p:sldId id="3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00"/>
    <a:srgbClr val="CC0000"/>
    <a:srgbClr val="CC00CC"/>
    <a:srgbClr val="FF3300"/>
    <a:srgbClr val="00FF00"/>
    <a:srgbClr val="FF0066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Щелкните для правки стилей образца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4F39324B-FAC9-4EEB-AD7B-8A2FD1ED7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791BFC-42AA-4DF3-8114-DAA51BAC6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BE09E0-B162-4431-8F2B-4E96976F4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532E44-32FE-4FD3-9005-F7357F9556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87B172-F752-4B95-9631-BE5C7A6C6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7206E4-AE06-461D-B972-37E8F670F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6D07C7-C8D7-4892-B1E8-08766742F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6D014D-B3CF-4FE5-849A-7B61358BB5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FE8A9B-1A21-4AE7-ABE7-6CF9729C2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B7259-1002-4BA5-AF7A-43BD27FB0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7834A6-359F-47F5-BD66-4FF3FE695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D2A99D-5346-4DC8-ABA3-25CAB3BD09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16C0E3C-817B-47C0-BC15-70D04E863E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c449f5cafea5d8360c844edd9b1e13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636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Arial" charset="0"/>
              </a:rPr>
              <a:t>Путешествие по Древнему миру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7224" y="1714488"/>
            <a:ext cx="8007350" cy="4191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effectLst/>
              </a:rPr>
              <a:t>Мини- энциклопедия ,выпуск № 1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effectLst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643174" y="3571876"/>
            <a:ext cx="5867400" cy="267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Авторы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разработчики проекта,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учащийся  6 </a:t>
            </a:r>
            <a:r>
              <a:rPr lang="ru-RU" sz="28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 </a:t>
            </a:r>
            <a:r>
              <a:rPr lang="ru-RU" sz="28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СОШ № 8</a:t>
            </a:r>
          </a:p>
          <a:p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проекта Гурченкова Лариса Петровна, учитель истории</a:t>
            </a:r>
          </a:p>
        </p:txBody>
      </p:sp>
      <p:pic>
        <p:nvPicPr>
          <p:cNvPr id="3078" name="Рисунок 6" descr="c449f5cafea5d8360c844edd9b1e13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214554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Вы не поверите, 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все животные были когда-то дикими.</a:t>
            </a:r>
          </a:p>
          <a:p>
            <a:pPr>
              <a:defRPr/>
            </a:pPr>
            <a:r>
              <a:rPr lang="ru-RU" b="1" dirty="0" smtClean="0"/>
              <a:t>Мы расскажем вам как человек приручил животных</a:t>
            </a:r>
          </a:p>
        </p:txBody>
      </p:sp>
      <p:pic>
        <p:nvPicPr>
          <p:cNvPr id="33796" name="Picture 8" descr="professor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143380"/>
            <a:ext cx="2071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Было ли у первобытного человека свободное время 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Мы проведем расследование и установим этот факт.</a:t>
            </a:r>
          </a:p>
        </p:txBody>
      </p:sp>
      <p:pic>
        <p:nvPicPr>
          <p:cNvPr id="41988" name="Рисунок 4" descr="0035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500438"/>
            <a:ext cx="36496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5" descr="0035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00438"/>
            <a:ext cx="37861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22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929063"/>
            <a:ext cx="1619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На нашем проекте вы сможете ответить на вопросы «Почему первобытный человек рисовал 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ВНИМАНИЕ!</a:t>
            </a:r>
          </a:p>
          <a:p>
            <a:pPr algn="just">
              <a:buNone/>
              <a:defRPr/>
            </a:pPr>
            <a:r>
              <a:rPr lang="ru-RU" b="1" dirty="0" smtClean="0"/>
              <a:t>Существует несколько версий – раскроем тайну рисунков первобытного человека !</a:t>
            </a:r>
            <a:endParaRPr lang="ru-RU" b="1" dirty="0"/>
          </a:p>
        </p:txBody>
      </p:sp>
      <p:pic>
        <p:nvPicPr>
          <p:cNvPr id="4" name="Рисунок 4" descr="0038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0000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Вы хотите участвовать в создании музея артефактов?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/>
              <a:t>Артефакт- «сделанный руками человека» </a:t>
            </a:r>
            <a:endParaRPr lang="ru-RU" sz="4000" b="1" dirty="0"/>
          </a:p>
        </p:txBody>
      </p:sp>
      <p:pic>
        <p:nvPicPr>
          <p:cNvPr id="5" name="Picture 15" descr="SDC12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DC125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35718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  <a:latin typeface="Arial" charset="0"/>
              </a:rPr>
              <a:t>              Анонс! Анонс!</a:t>
            </a:r>
            <a:endParaRPr lang="ru-RU" dirty="0" smtClean="0"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29702" name="Rectangle 6"/>
          <p:cNvSpPr>
            <a:spLocks noGrp="1" noRot="1" noChangeArrowheads="1"/>
          </p:cNvSpPr>
          <p:nvPr>
            <p:ph type="subTitle" idx="1"/>
          </p:nvPr>
        </p:nvSpPr>
        <p:spPr>
          <a:xfrm>
            <a:off x="1142976" y="2143116"/>
            <a:ext cx="3927475" cy="4191000"/>
          </a:xfrm>
          <a:noFill/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Путешествуйте с нами и вы узнаете: технологию изготовления орудий труда первобытного человека; как возникло земледелие и скотоводство, было ли у первобытных людей свободное время и много других интересных фактов. Спешите, иначе вы можете не успеть !</a:t>
            </a:r>
          </a:p>
        </p:txBody>
      </p:sp>
      <p:pic>
        <p:nvPicPr>
          <p:cNvPr id="17412" name="Picture 9" descr="22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16176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22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0"/>
            <a:ext cx="17287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ost-25923-1277634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71678"/>
            <a:ext cx="3571900" cy="45005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  <a:latin typeface="Arial" charset="0"/>
              </a:rPr>
              <a:t>    как родился наш проект ?</a:t>
            </a:r>
            <a:endParaRPr lang="ru-RU" dirty="0" smtClean="0"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effectLst/>
              </a:rPr>
              <a:t>Мы опросили около 30 человек и наши респонденты, учащиеся 5 и 6 классов ответили, что  хотят узнать о: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effectLst/>
              </a:rPr>
              <a:t>некоторых изобретениях древних людей;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effectLst/>
              </a:rPr>
              <a:t>как появилось земледелие и религиозные верования?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effectLst/>
              </a:rPr>
              <a:t>чем занимались первобытные собиратели и охотники в свободное время ?</a:t>
            </a:r>
          </a:p>
        </p:txBody>
      </p:sp>
      <p:pic>
        <p:nvPicPr>
          <p:cNvPr id="4100" name="Picture 4" descr="view_icon_men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4071938"/>
            <a:ext cx="10715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view_icon_men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Подобные вопросы поставили в тупик великих детективов, но только не нас !</a:t>
            </a:r>
            <a:endParaRPr lang="ru-RU" sz="3600" b="1" dirty="0"/>
          </a:p>
        </p:txBody>
      </p:sp>
      <p:pic>
        <p:nvPicPr>
          <p:cNvPr id="5123" name="Содержимое 3" descr="sherlock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85938"/>
            <a:ext cx="6143625" cy="4786312"/>
          </a:xfrm>
        </p:spPr>
      </p:pic>
      <p:pic>
        <p:nvPicPr>
          <p:cNvPr id="5124" name="Рисунок 4" descr="30foto5_303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785938"/>
            <a:ext cx="6429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Маршрут нашего путешествия по Древнему миру: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занятия первобытных людей;</a:t>
            </a:r>
          </a:p>
          <a:p>
            <a:pPr>
              <a:defRPr/>
            </a:pPr>
            <a:r>
              <a:rPr lang="ru-RU" b="1" dirty="0" smtClean="0"/>
              <a:t>возникновение земледелия и скотоводства, появление ремесла;</a:t>
            </a:r>
          </a:p>
          <a:p>
            <a:pPr>
              <a:defRPr/>
            </a:pPr>
            <a:r>
              <a:rPr lang="ru-RU" b="1" dirty="0" smtClean="0"/>
              <a:t>религиозные верования и искусство первобытных людей;</a:t>
            </a:r>
          </a:p>
          <a:p>
            <a:pPr>
              <a:defRPr/>
            </a:pPr>
            <a:r>
              <a:rPr lang="ru-RU" b="1" dirty="0" smtClean="0"/>
              <a:t>музей артефактов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Путешествуя с нами вы узнаете главные отличия человека от животного 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/>
              <a:t>2 – 2,5 млн. лет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/>
              <a:t>40 тысяч лет назад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«Человек умелый»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«Человек разумный»</a:t>
            </a:r>
            <a:endParaRPr lang="ru-RU" b="1" dirty="0"/>
          </a:p>
        </p:txBody>
      </p:sp>
      <p:pic>
        <p:nvPicPr>
          <p:cNvPr id="8" name="Рисунок 7" descr="003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2643206" cy="34290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200" name="Рисунок 11" descr="0039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/>
              <a:t>Вы убедитесь, что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/>
              <a:t>историю человечества можно представить в виде ступенек</a:t>
            </a:r>
          </a:p>
        </p:txBody>
      </p:sp>
      <p:pic>
        <p:nvPicPr>
          <p:cNvPr id="9220" name="Рисунок 3" descr="lu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5357813"/>
            <a:ext cx="2000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/>
              <a:t>поработать со словарями;</a:t>
            </a:r>
          </a:p>
          <a:p>
            <a:pPr>
              <a:defRPr/>
            </a:pPr>
            <a:r>
              <a:rPr lang="ru-RU" sz="3600" b="1" dirty="0" smtClean="0"/>
              <a:t>заглянуть в энциклопедии;</a:t>
            </a:r>
          </a:p>
          <a:p>
            <a:pPr>
              <a:defRPr/>
            </a:pPr>
            <a:r>
              <a:rPr lang="ru-RU" sz="3600" b="1" dirty="0" smtClean="0"/>
              <a:t>выйти в интернет !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У вас будет возможность:</a:t>
            </a:r>
            <a:endParaRPr lang="ru-RU" b="1" dirty="0"/>
          </a:p>
        </p:txBody>
      </p:sp>
      <p:pic>
        <p:nvPicPr>
          <p:cNvPr id="4" name="Picture 2" descr="C:\Users\Лариса\Документы\социальный прогресс\CAUQNXYBCA4A3L4WCADDD0C3CAKJB5TKCAZBEND7CAN0I1NZCAN7QNR1CA43ADFPCAUWQSOBCAF3L27ACA3J0SDACAVLAUQPCA0KCQVQCAADIRRECAJJNMVYCAT8AAZDCA6C5F5VCAZ4WCQ9CA0YZT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143380"/>
            <a:ext cx="1571636" cy="1071570"/>
          </a:xfrm>
          <a:prstGeom prst="rect">
            <a:avLst/>
          </a:prstGeom>
          <a:noFill/>
        </p:spPr>
      </p:pic>
      <p:pic>
        <p:nvPicPr>
          <p:cNvPr id="5" name="Picture 2" descr="C:\Users\Лариса\Документы\картинки о школе\gosteva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643446"/>
            <a:ext cx="2000264" cy="1214446"/>
          </a:xfrm>
          <a:prstGeom prst="rect">
            <a:avLst/>
          </a:prstGeom>
          <a:noFill/>
        </p:spPr>
      </p:pic>
      <p:pic>
        <p:nvPicPr>
          <p:cNvPr id="1027" name="Picture 3" descr="C:\Users\Лариса\Документы\картинки о школе\file_2009_9_3_12_40_31_120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929066"/>
            <a:ext cx="235745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244475"/>
            <a:ext cx="8385175" cy="3756025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Arial" charset="0"/>
              </a:rPr>
              <a:t>Сопровождать вас в путешествии будут профессор Всезнающий и Молния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85875" y="1905000"/>
            <a:ext cx="7559675" cy="1524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   </a:t>
            </a:r>
          </a:p>
        </p:txBody>
      </p:sp>
      <p:pic>
        <p:nvPicPr>
          <p:cNvPr id="16389" name="Picture 8" descr="professor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00563"/>
            <a:ext cx="23050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22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714875"/>
            <a:ext cx="21431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Вы узнаете из первых </a:t>
            </a:r>
            <a:br>
              <a:rPr lang="ru-RU" b="1" dirty="0" smtClean="0"/>
            </a:br>
            <a:r>
              <a:rPr lang="ru-RU" b="1" dirty="0" smtClean="0"/>
              <a:t>рук: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Как появилось земледелие?</a:t>
            </a:r>
          </a:p>
          <a:p>
            <a:pPr>
              <a:defRPr/>
            </a:pPr>
            <a:r>
              <a:rPr lang="ru-RU" b="1" dirty="0" smtClean="0"/>
              <a:t>Какие орудия труда еще изобрел человек?</a:t>
            </a:r>
          </a:p>
          <a:p>
            <a:pPr>
              <a:defRPr/>
            </a:pPr>
            <a:r>
              <a:rPr lang="ru-RU" b="1" dirty="0" smtClean="0"/>
              <a:t>Какие культуры он выращивал?</a:t>
            </a:r>
          </a:p>
          <a:p>
            <a:pPr>
              <a:defRPr/>
            </a:pPr>
            <a:r>
              <a:rPr lang="ru-RU" b="1" dirty="0" smtClean="0"/>
              <a:t>Как это изменило его жизнь ?</a:t>
            </a:r>
          </a:p>
          <a:p>
            <a:pPr>
              <a:defRPr/>
            </a:pPr>
            <a:r>
              <a:rPr lang="ru-RU" b="1" dirty="0" smtClean="0"/>
              <a:t>На эти вопросы наука способна ответить. Продолжаем наше путешествие.</a:t>
            </a:r>
            <a:endParaRPr lang="ru-RU" b="1" dirty="0"/>
          </a:p>
        </p:txBody>
      </p:sp>
      <p:pic>
        <p:nvPicPr>
          <p:cNvPr id="29700" name="Picture 8" descr="professor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534</TotalTime>
  <Words>344</Words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Путешествие по Древнему миру</vt:lpstr>
      <vt:lpstr>    как родился наш проект ?</vt:lpstr>
      <vt:lpstr>Подобные вопросы поставили в тупик великих детективов, но только не нас !</vt:lpstr>
      <vt:lpstr>Маршрут нашего путешествия по Древнему миру:</vt:lpstr>
      <vt:lpstr>Путешествуя с нами вы узнаете главные отличия человека от животного !</vt:lpstr>
      <vt:lpstr>Вы убедитесь, что</vt:lpstr>
      <vt:lpstr>У вас будет возможность:</vt:lpstr>
      <vt:lpstr>Сопровождать вас в путешествии будут профессор Всезнающий и Молния</vt:lpstr>
      <vt:lpstr>Вы узнаете из первых  рук:</vt:lpstr>
      <vt:lpstr>Вы не поверите, но</vt:lpstr>
      <vt:lpstr>Было ли у первобытного человека свободное время ?</vt:lpstr>
      <vt:lpstr>На нашем проекте вы сможете ответить на вопросы «Почему первобытный человек рисовал ?»</vt:lpstr>
      <vt:lpstr>Вы хотите участвовать в создании музея артефактов? </vt:lpstr>
      <vt:lpstr>              Анонс! Анонс!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Древнего мира.</dc:title>
  <dc:creator>Гурченкова Лариса Петровна СОШ №8</dc:creator>
  <cp:lastModifiedBy>12345</cp:lastModifiedBy>
  <cp:revision>48</cp:revision>
  <dcterms:modified xsi:type="dcterms:W3CDTF">2010-11-12T11:41:07Z</dcterms:modified>
</cp:coreProperties>
</file>